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000644"/>
    <a:srgbClr val="A7FF00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7A414-0546-E549-8079-A3AFE7F40B49}" v="12" dt="2021-11-21T10:20:32.37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5820"/>
  </p:normalViewPr>
  <p:slideViewPr>
    <p:cSldViewPr snapToGrid="0">
      <p:cViewPr varScale="1">
        <p:scale>
          <a:sx n="107" d="100"/>
          <a:sy n="107" d="100"/>
        </p:scale>
        <p:origin x="71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Mil" userId="fb26a7d7-878e-4324-9e77-4a613a79da9f" providerId="ADAL" clId="{8707A414-0546-E549-8079-A3AFE7F40B49}"/>
    <pc:docChg chg="undo custSel modSld">
      <pc:chgData name="Romy Mil" userId="fb26a7d7-878e-4324-9e77-4a613a79da9f" providerId="ADAL" clId="{8707A414-0546-E549-8079-A3AFE7F40B49}" dt="2021-11-21T10:20:56.767" v="490" actId="20577"/>
      <pc:docMkLst>
        <pc:docMk/>
      </pc:docMkLst>
      <pc:sldChg chg="modSp mod">
        <pc:chgData name="Romy Mil" userId="fb26a7d7-878e-4324-9e77-4a613a79da9f" providerId="ADAL" clId="{8707A414-0546-E549-8079-A3AFE7F40B49}" dt="2021-11-19T14:42:59.246" v="13" actId="20577"/>
        <pc:sldMkLst>
          <pc:docMk/>
          <pc:sldMk cId="2859079353" sldId="256"/>
        </pc:sldMkLst>
        <pc:spChg chg="mod">
          <ac:chgData name="Romy Mil" userId="fb26a7d7-878e-4324-9e77-4a613a79da9f" providerId="ADAL" clId="{8707A414-0546-E549-8079-A3AFE7F40B49}" dt="2021-11-19T14:42:59.246" v="13" actId="20577"/>
          <ac:spMkLst>
            <pc:docMk/>
            <pc:sldMk cId="2859079353" sldId="256"/>
            <ac:spMk id="6" creationId="{81B96BA2-902A-4078-8942-E8A2417A9A29}"/>
          </ac:spMkLst>
        </pc:spChg>
      </pc:sldChg>
      <pc:sldChg chg="modAnim">
        <pc:chgData name="Romy Mil" userId="fb26a7d7-878e-4324-9e77-4a613a79da9f" providerId="ADAL" clId="{8707A414-0546-E549-8079-A3AFE7F40B49}" dt="2021-11-21T10:18:59.648" v="307"/>
        <pc:sldMkLst>
          <pc:docMk/>
          <pc:sldMk cId="1264834013" sldId="258"/>
        </pc:sldMkLst>
      </pc:sldChg>
      <pc:sldChg chg="modSp mod">
        <pc:chgData name="Romy Mil" userId="fb26a7d7-878e-4324-9e77-4a613a79da9f" providerId="ADAL" clId="{8707A414-0546-E549-8079-A3AFE7F40B49}" dt="2021-11-21T10:20:56.767" v="490" actId="20577"/>
        <pc:sldMkLst>
          <pc:docMk/>
          <pc:sldMk cId="1557581461" sldId="260"/>
        </pc:sldMkLst>
        <pc:spChg chg="mod">
          <ac:chgData name="Romy Mil" userId="fb26a7d7-878e-4324-9e77-4a613a79da9f" providerId="ADAL" clId="{8707A414-0546-E549-8079-A3AFE7F40B49}" dt="2021-11-21T10:20:56.767" v="490" actId="20577"/>
          <ac:spMkLst>
            <pc:docMk/>
            <pc:sldMk cId="1557581461" sldId="260"/>
            <ac:spMk id="4" creationId="{12A12FDB-D111-194F-B883-62557FC80815}"/>
          </ac:spMkLst>
        </pc:spChg>
      </pc:sldChg>
      <pc:sldChg chg="modSp mod">
        <pc:chgData name="Romy Mil" userId="fb26a7d7-878e-4324-9e77-4a613a79da9f" providerId="ADAL" clId="{8707A414-0546-E549-8079-A3AFE7F40B49}" dt="2021-11-21T10:20:12.228" v="471" actId="1076"/>
        <pc:sldMkLst>
          <pc:docMk/>
          <pc:sldMk cId="2939759825" sldId="261"/>
        </pc:sldMkLst>
        <pc:spChg chg="mod">
          <ac:chgData name="Romy Mil" userId="fb26a7d7-878e-4324-9e77-4a613a79da9f" providerId="ADAL" clId="{8707A414-0546-E549-8079-A3AFE7F40B49}" dt="2021-11-21T10:20:12.228" v="471" actId="1076"/>
          <ac:spMkLst>
            <pc:docMk/>
            <pc:sldMk cId="2939759825" sldId="261"/>
            <ac:spMk id="3" creationId="{27022589-64B5-4F4A-8111-D2D9E785B2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21-11-2021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21-11-2021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21-11-2021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1 &amp; de interne analyse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Missie en visie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Qredits</a:t>
            </a:r>
            <a:endParaRPr lang="nl-NL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Model Canvas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Financieel management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9015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Interne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SWOT analyse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ADL-rollen 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53987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rgbClr val="000644"/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Ondernemersverslag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Podcast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Opdracht / afsluiting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90120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sp>
        <p:nvSpPr>
          <p:cNvPr id="12" name="Tijdelijke aanduiding voor tekst 2">
            <a:extLst>
              <a:ext uri="{FF2B5EF4-FFF2-40B4-BE49-F238E27FC236}">
                <a16:creationId xmlns:a16="http://schemas.microsoft.com/office/drawing/2014/main" id="{EEE98EE3-D401-45BE-9D47-6E80BEAC2669}"/>
              </a:ext>
            </a:extLst>
          </p:cNvPr>
          <p:cNvSpPr txBox="1">
            <a:spLocks/>
          </p:cNvSpPr>
          <p:nvPr/>
        </p:nvSpPr>
        <p:spPr>
          <a:xfrm>
            <a:off x="2032961" y="1690688"/>
            <a:ext cx="8965006" cy="441959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Hoe: </a:t>
            </a: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IBS groep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Hulp</a:t>
            </a:r>
            <a:r>
              <a:rPr lang="nl-NL" dirty="0"/>
              <a:t>: </a:t>
            </a:r>
            <a:r>
              <a:rPr lang="nl-NL" sz="2900" i="1" dirty="0">
                <a:solidFill>
                  <a:schemeClr val="bg1">
                    <a:lumMod val="65000"/>
                  </a:schemeClr>
                </a:solidFill>
              </a:rPr>
              <a:t>De vorige opdracht (ADL-rollen &amp; 16p test) &amp; Romy </a:t>
            </a:r>
            <a:r>
              <a:rPr lang="nl-NL" sz="2900" i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</a:t>
            </a:r>
            <a:endParaRPr lang="nl-NL" sz="29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Uitkomst: </a:t>
            </a: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Een interne analyse, De S&amp;W van SWOT ingevuld.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Tijd:</a:t>
            </a:r>
            <a:r>
              <a:rPr lang="nl-NL" dirty="0"/>
              <a:t> </a:t>
            </a: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60 minuten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Klaar: </a:t>
            </a: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BMC Casus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nl-NL" b="1" dirty="0"/>
              <a:t>Wat: </a:t>
            </a: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Kijk samen naar jouw testresultaten, op basis hiervan kunnen we de sterktes en zwaktes achterhalen binnen de onderneming. Stel ook doelen op, welke kwaliteiten zijn hierin essentieel?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Welke sterkten en zwaktes heeft onze onderneming?</a:t>
            </a:r>
          </a:p>
          <a:p>
            <a:pPr>
              <a:spcAft>
                <a:spcPts val="800"/>
              </a:spcAft>
              <a:buFontTx/>
              <a:buChar char="-"/>
            </a:pPr>
            <a:r>
              <a:rPr lang="nl-NL" i="1" dirty="0">
                <a:solidFill>
                  <a:schemeClr val="bg1">
                    <a:lumMod val="65000"/>
                  </a:schemeClr>
                </a:solidFill>
              </a:rPr>
              <a:t>Hoe vangen we de zwaktes op en hoe gebruiken we onze kwaliteiten?</a:t>
            </a:r>
          </a:p>
          <a:p>
            <a:pPr marL="0" indent="0">
              <a:spcAft>
                <a:spcPts val="800"/>
              </a:spcAft>
              <a:buFont typeface="Arial" panose="020B0604020202020204" pitchFamily="34" charset="0"/>
              <a:buNone/>
            </a:pPr>
            <a:endParaRPr lang="nl-NL" dirty="0"/>
          </a:p>
        </p:txBody>
      </p:sp>
      <p:pic>
        <p:nvPicPr>
          <p:cNvPr id="1028" name="Picture 4" descr="Assign - Free interface icons">
            <a:extLst>
              <a:ext uri="{FF2B5EF4-FFF2-40B4-BE49-F238E27FC236}">
                <a16:creationId xmlns:a16="http://schemas.microsoft.com/office/drawing/2014/main" id="{C5421BF4-1F6F-4C1B-9876-2D8C6FC7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43" y="1690688"/>
            <a:ext cx="727438" cy="72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89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E02DE532-5F8B-FD46-88EB-50BD2BBD7C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5" b="5324"/>
          <a:stretch/>
        </p:blipFill>
        <p:spPr>
          <a:xfrm>
            <a:off x="0" y="1256853"/>
            <a:ext cx="10029825" cy="5601147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448628ED-4C4A-F447-B8D4-5370997E9F91}"/>
              </a:ext>
            </a:extLst>
          </p:cNvPr>
          <p:cNvSpPr/>
          <p:nvPr/>
        </p:nvSpPr>
        <p:spPr>
          <a:xfrm>
            <a:off x="338138" y="423862"/>
            <a:ext cx="4293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Introductie </a:t>
            </a:r>
            <a:endParaRPr lang="nl-NL" dirty="0">
              <a:solidFill>
                <a:srgbClr val="000644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6134354-90C5-264B-9CA8-0BD03271CDAA}"/>
              </a:ext>
            </a:extLst>
          </p:cNvPr>
          <p:cNvSpPr/>
          <p:nvPr/>
        </p:nvSpPr>
        <p:spPr>
          <a:xfrm>
            <a:off x="10029825" y="5520690"/>
            <a:ext cx="2162175" cy="1337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84B2B5-93B7-774D-B748-3528CBFBA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38" y="423862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1: De analysefase </a:t>
            </a:r>
            <a:endParaRPr lang="nl-NL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3A301EEC-35DC-4A46-8726-E18C3832AD26}"/>
              </a:ext>
            </a:extLst>
          </p:cNvPr>
          <p:cNvCxnSpPr>
            <a:cxnSpLocks/>
          </p:cNvCxnSpPr>
          <p:nvPr/>
        </p:nvCxnSpPr>
        <p:spPr>
          <a:xfrm flipH="1">
            <a:off x="2263140" y="3794760"/>
            <a:ext cx="685800" cy="0"/>
          </a:xfrm>
          <a:prstGeom prst="straightConnector1">
            <a:avLst/>
          </a:prstGeom>
          <a:ln>
            <a:solidFill>
              <a:srgbClr val="B8A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8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BDBC5-A344-AF4A-BB62-D4EE43685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 analyse</a:t>
            </a:r>
            <a:endParaRPr lang="nl-NL" dirty="0">
              <a:solidFill>
                <a:srgbClr val="B8A1FF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785BC62-5375-7B46-B486-0386FFFA0964}"/>
              </a:ext>
            </a:extLst>
          </p:cNvPr>
          <p:cNvSpPr txBox="1"/>
          <p:nvPr/>
        </p:nvSpPr>
        <p:spPr>
          <a:xfrm>
            <a:off x="1017270" y="1690688"/>
            <a:ext cx="103365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0644"/>
                </a:solidFill>
              </a:rPr>
              <a:t>S&amp;W van de SWOT-analyse </a:t>
            </a:r>
            <a:r>
              <a:rPr lang="nl-NL" sz="2400" dirty="0">
                <a:solidFill>
                  <a:srgbClr val="B8A1FF"/>
                </a:solidFill>
                <a:sym typeface="Wingdings" pitchFamily="2" charset="2"/>
              </a:rPr>
              <a:t></a:t>
            </a:r>
            <a:r>
              <a:rPr lang="nl-NL" sz="2400" dirty="0">
                <a:solidFill>
                  <a:srgbClr val="000644"/>
                </a:solidFill>
                <a:sym typeface="Wingdings" pitchFamily="2" charset="2"/>
              </a:rPr>
              <a:t> Focus intern!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64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0644"/>
                </a:solidFill>
              </a:rPr>
              <a:t>Sterkten &amp; zwakten: ADL-rollen.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0644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0644"/>
                </a:solidFill>
              </a:rPr>
              <a:t>Wat heb je nodig?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FE1B2F3-A53C-7A4D-8727-D4C7C88D8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86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BD60A-FA8F-E641-BE5C-19FC3B3F7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gaan we doen?</a:t>
            </a:r>
            <a:endParaRPr lang="nl-NL" b="1" dirty="0">
              <a:solidFill>
                <a:srgbClr val="B8A1FF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7022589-64B5-4F4A-8111-D2D9E785B26E}"/>
              </a:ext>
            </a:extLst>
          </p:cNvPr>
          <p:cNvSpPr txBox="1"/>
          <p:nvPr/>
        </p:nvSpPr>
        <p:spPr>
          <a:xfrm>
            <a:off x="957448" y="1441306"/>
            <a:ext cx="1070412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/>
              <a:t>Open het bestand: </a:t>
            </a:r>
            <a:r>
              <a:rPr lang="nl-NL" b="1" dirty="0"/>
              <a:t>Groepsindeling mijn Ondernemen </a:t>
            </a:r>
            <a:r>
              <a:rPr lang="nl-NL" dirty="0"/>
              <a:t>in Wikiwijs, onder het kopje: </a:t>
            </a:r>
            <a:r>
              <a:rPr lang="nl-NL" i="1" dirty="0"/>
              <a:t>IBS omschrijving.</a:t>
            </a:r>
          </a:p>
          <a:p>
            <a:pPr marL="342900" indent="-342900">
              <a:buFont typeface="+mj-lt"/>
              <a:buAutoNum type="arabicPeriod"/>
            </a:pPr>
            <a:endParaRPr lang="nl-NL" i="1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Ga met elkaar in gesprek over de verdeling van de ADL-rollen, welke mis rollen je en welke rollen zijn in overvloed? (</a:t>
            </a:r>
            <a:r>
              <a:rPr lang="nl-NL" i="1" dirty="0"/>
              <a:t>Onder het kopje: </a:t>
            </a:r>
            <a:r>
              <a:rPr lang="nl-NL" b="1" i="1" dirty="0"/>
              <a:t>lesmateriaal</a:t>
            </a:r>
            <a:r>
              <a:rPr lang="nl-NL" i="1" dirty="0"/>
              <a:t> in </a:t>
            </a:r>
            <a:r>
              <a:rPr lang="nl-NL" i="1" u="sng" dirty="0"/>
              <a:t>Teams</a:t>
            </a:r>
            <a:r>
              <a:rPr lang="nl-NL" dirty="0"/>
              <a:t>)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Schrijf de doelstellingen van de onderneming op die je tot nu toe hebt.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Welke ADL-rollen (kwaliteiten) heb je hierin nodig en kun je vervullen?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/>
              <a:t>Welke ADL-rollen (zwaktes) mis je in deze doelstellingen? 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dirty="0"/>
              <a:t>*Kijk voor vraag 4 &amp; 5 ook naar de door jouw ingevulde sterktes en zwaktes uit opdracht 1!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r>
              <a:rPr lang="nl-NL" b="1" dirty="0"/>
              <a:t>Output:</a:t>
            </a:r>
            <a:r>
              <a:rPr lang="nl-NL" dirty="0"/>
              <a:t> De sterkten &amp; zwakten van de onderneming in het ondernemersverslag: Dit zijn de S&amp;W van je SWOT-analyse.</a:t>
            </a:r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975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D255D-99C2-F74B-8591-F2FCB0E04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ADL-rollen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A12FDB-D111-194F-B883-62557FC80815}"/>
              </a:ext>
            </a:extLst>
          </p:cNvPr>
          <p:cNvSpPr txBox="1"/>
          <p:nvPr/>
        </p:nvSpPr>
        <p:spPr>
          <a:xfrm>
            <a:off x="838200" y="1502688"/>
            <a:ext cx="82524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Welke rollen zijn oververtegenwoordigd in de onderneming?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Welke rollen missen we in de onderneming?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zijn onze doelen en welke ADL-rollen hebben we hiervoor nodig?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verbeteren we onze zwaktes?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kunnen we onze kwaliteiten efficiënt benutten?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Schrijf de sterkten &amp; zwakten van de onderneming in het ondernemersverslag: Dit zijn de S&amp;W van je SWOT-analyse.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75814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9890D-19C3-4912-9486-C896FCDCF6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c6f82ce1-f6df-49a5-8b49-cf8409a27aa4"/>
    <ds:schemaRef ds:uri="2c4f0c93-2979-4f27-aab2-70de9593235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404</Words>
  <Application>Microsoft Macintosh PowerPoint</Application>
  <PresentationFormat>Breedbeeld</PresentationFormat>
  <Paragraphs>91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PowerPoint-presentatie</vt:lpstr>
      <vt:lpstr>LA 1: De analysefase </vt:lpstr>
      <vt:lpstr>Interne analyse</vt:lpstr>
      <vt:lpstr>Wat gaan we doen?</vt:lpstr>
      <vt:lpstr>ADL-rollen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Mil,Romy R.A.G. van</cp:lastModifiedBy>
  <cp:revision>10</cp:revision>
  <dcterms:created xsi:type="dcterms:W3CDTF">2021-07-07T07:37:45Z</dcterms:created>
  <dcterms:modified xsi:type="dcterms:W3CDTF">2021-11-21T10:21:13Z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</Properties>
</file>